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e8ad189e6a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e8ad189e6a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e8ad189e6a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e8ad189e6a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e8ad189e6a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e8ad189e6a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e8ad189e6a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e8ad189e6a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e8ad189e6a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e8ad189e6a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e8ad189e6a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e8ad189e6a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e8ad189e6a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e8ad189e6a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e8ad189e6a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e8ad189e6a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e8ad189e6a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e8ad189e6a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e8ad189e6a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e8ad189e6a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e8ad189e6a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e8ad189e6a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e8ad189e6a_0_6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e8ad189e6a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a862f840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a862f840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e8ad189e6a_0_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e8ad189e6a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e8ad189e6a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e8ad189e6a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e8ad189e6a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e8ad189e6a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drive.google.com/file/d/1c-qJX3CKu3vdDnhSR5GGeUzNe--j_kLX/view" TargetMode="External"/><Relationship Id="rId4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Examples of Kintsugi Projects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0400" y="548075"/>
            <a:ext cx="5943600" cy="430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556125" y="-508150"/>
            <a:ext cx="4615950" cy="615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452410" y="-517337"/>
            <a:ext cx="4637925" cy="617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7450" y="247650"/>
            <a:ext cx="594360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6"/>
          <p:cNvPicPr preferRelativeResize="0"/>
          <p:nvPr/>
        </p:nvPicPr>
        <p:blipFill rotWithShape="1">
          <a:blip r:embed="rId3">
            <a:alphaModFix/>
          </a:blip>
          <a:srcRect b="13465" l="8575" r="8815" t="0"/>
          <a:stretch/>
        </p:blipFill>
        <p:spPr>
          <a:xfrm>
            <a:off x="1791700" y="461587"/>
            <a:ext cx="6427175" cy="44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7"/>
          <p:cNvPicPr preferRelativeResize="0"/>
          <p:nvPr/>
        </p:nvPicPr>
        <p:blipFill rotWithShape="1">
          <a:blip r:embed="rId3">
            <a:alphaModFix/>
          </a:blip>
          <a:srcRect b="4445" l="1038" r="8701" t="13400"/>
          <a:stretch/>
        </p:blipFill>
        <p:spPr>
          <a:xfrm>
            <a:off x="2921975" y="251300"/>
            <a:ext cx="3898000" cy="472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3: Multimedia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9" title="Multimedia Kintsugi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1: Simple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Hiroshima</a:t>
            </a:r>
            <a:r>
              <a:rPr lang="en"/>
              <a:t> by John Hersey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7900" y="152400"/>
            <a:ext cx="3414320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3701" y="310650"/>
            <a:ext cx="6496600" cy="466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The Other Wes Moore</a:t>
            </a:r>
            <a:r>
              <a:rPr lang="en"/>
              <a:t> by Wes Moore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9"/>
          <p:cNvPicPr preferRelativeResize="0"/>
          <p:nvPr/>
        </p:nvPicPr>
        <p:blipFill rotWithShape="1">
          <a:blip r:embed="rId3">
            <a:alphaModFix/>
          </a:blip>
          <a:srcRect b="8246" l="4886" r="2922" t="4585"/>
          <a:stretch/>
        </p:blipFill>
        <p:spPr>
          <a:xfrm>
            <a:off x="1262550" y="317025"/>
            <a:ext cx="6359220" cy="4509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2: Detailed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1"/>
          <p:cNvPicPr preferRelativeResize="0"/>
          <p:nvPr/>
        </p:nvPicPr>
        <p:blipFill rotWithShape="1">
          <a:blip r:embed="rId3">
            <a:alphaModFix/>
          </a:blip>
          <a:srcRect b="2240" l="2496" r="0" t="2431"/>
          <a:stretch/>
        </p:blipFill>
        <p:spPr>
          <a:xfrm>
            <a:off x="2162538" y="227450"/>
            <a:ext cx="4818927" cy="4688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